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77B8F-6FF4-458F-9984-EEE4F207681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208261-A4AF-4D36-86BE-441F24CE04EA}">
      <dgm:prSet phldrT="[טקסט]"/>
      <dgm:spPr/>
      <dgm:t>
        <a:bodyPr/>
        <a:lstStyle/>
        <a:p>
          <a:pPr rtl="1"/>
          <a:r>
            <a:rPr lang="en-US" dirty="0" smtClean="0"/>
            <a:t>YAR</a:t>
          </a:r>
          <a:endParaRPr lang="he-IL" dirty="0"/>
        </a:p>
      </dgm:t>
    </dgm:pt>
    <dgm:pt modelId="{E7BBD987-42F6-411F-A096-41E2EC330D71}" type="parTrans" cxnId="{BEF40A8D-9271-4144-BAC1-9D4F7968D7EC}">
      <dgm:prSet/>
      <dgm:spPr/>
      <dgm:t>
        <a:bodyPr/>
        <a:lstStyle/>
        <a:p>
          <a:pPr rtl="1"/>
          <a:endParaRPr lang="he-IL"/>
        </a:p>
      </dgm:t>
    </dgm:pt>
    <dgm:pt modelId="{B6AB4999-37B4-4B26-9F93-B32F26D77356}" type="sibTrans" cxnId="{BEF40A8D-9271-4144-BAC1-9D4F7968D7EC}">
      <dgm:prSet/>
      <dgm:spPr/>
      <dgm:t>
        <a:bodyPr/>
        <a:lstStyle/>
        <a:p>
          <a:pPr rtl="1"/>
          <a:endParaRPr lang="he-IL"/>
        </a:p>
      </dgm:t>
    </dgm:pt>
    <dgm:pt modelId="{E19AF5CC-1937-47D7-A9AE-B7C3D5254303}">
      <dgm:prSet/>
      <dgm:spPr/>
      <dgm:t>
        <a:bodyPr/>
        <a:lstStyle/>
        <a:p>
          <a:pPr rtl="1"/>
          <a:r>
            <a:rPr lang="en-US" dirty="0" smtClean="0"/>
            <a:t>HBC</a:t>
          </a:r>
          <a:endParaRPr lang="he-IL" dirty="0"/>
        </a:p>
      </dgm:t>
    </dgm:pt>
    <dgm:pt modelId="{21E7DE87-A3E2-4445-8086-F4ED394EBAC8}" type="parTrans" cxnId="{71193CE4-A9B2-40CA-BE24-85DBAF3867D9}">
      <dgm:prSet/>
      <dgm:spPr/>
      <dgm:t>
        <a:bodyPr/>
        <a:lstStyle/>
        <a:p>
          <a:pPr rtl="1"/>
          <a:endParaRPr lang="he-IL"/>
        </a:p>
      </dgm:t>
    </dgm:pt>
    <dgm:pt modelId="{8F32F416-ED17-46AB-9F54-E4B238B6963E}" type="sibTrans" cxnId="{71193CE4-A9B2-40CA-BE24-85DBAF3867D9}">
      <dgm:prSet/>
      <dgm:spPr/>
      <dgm:t>
        <a:bodyPr/>
        <a:lstStyle/>
        <a:p>
          <a:pPr rtl="1"/>
          <a:endParaRPr lang="he-IL"/>
        </a:p>
      </dgm:t>
    </dgm:pt>
    <dgm:pt modelId="{B75F7AD7-23E0-4638-B955-8A9F643628B7}">
      <dgm:prSet/>
      <dgm:spPr/>
      <dgm:t>
        <a:bodyPr/>
        <a:lstStyle/>
        <a:p>
          <a:pPr rtl="1"/>
          <a:r>
            <a:rPr lang="en-US" smtClean="0"/>
            <a:t>IBM</a:t>
          </a:r>
          <a:endParaRPr lang="he-IL" dirty="0"/>
        </a:p>
      </dgm:t>
    </dgm:pt>
    <dgm:pt modelId="{B3F422A6-43AE-40F8-8F1F-FCE483C66F84}" type="parTrans" cxnId="{6DCD7CF1-76FD-4C4B-8250-84DA13C6F226}">
      <dgm:prSet/>
      <dgm:spPr/>
      <dgm:t>
        <a:bodyPr/>
        <a:lstStyle/>
        <a:p>
          <a:pPr rtl="1"/>
          <a:endParaRPr lang="he-IL"/>
        </a:p>
      </dgm:t>
    </dgm:pt>
    <dgm:pt modelId="{DACE93A9-E0B7-4038-9571-827009F193C2}" type="sibTrans" cxnId="{6DCD7CF1-76FD-4C4B-8250-84DA13C6F226}">
      <dgm:prSet/>
      <dgm:spPr/>
      <dgm:t>
        <a:bodyPr/>
        <a:lstStyle/>
        <a:p>
          <a:pPr rtl="1"/>
          <a:endParaRPr lang="he-IL"/>
        </a:p>
      </dgm:t>
    </dgm:pt>
    <dgm:pt modelId="{632A7669-3A2D-408C-A975-9B47785A470B}" type="pres">
      <dgm:prSet presAssocID="{49177B8F-6FF4-458F-9984-EEE4F20768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2343252-0AA5-4CA4-9554-8D54CEC20705}" type="pres">
      <dgm:prSet presAssocID="{E1208261-A4AF-4D36-86BE-441F24CE04EA}" presName="centerShape" presStyleLbl="node0" presStyleIdx="0" presStyleCnt="1" custScaleX="83770" custScaleY="75531"/>
      <dgm:spPr/>
      <dgm:t>
        <a:bodyPr/>
        <a:lstStyle/>
        <a:p>
          <a:pPr rtl="1"/>
          <a:endParaRPr lang="he-IL"/>
        </a:p>
      </dgm:t>
    </dgm:pt>
    <dgm:pt modelId="{DD8BD47F-EB64-440E-92BC-1F644BEB5563}" type="pres">
      <dgm:prSet presAssocID="{21E7DE87-A3E2-4445-8086-F4ED394EBAC8}" presName="parTrans" presStyleLbl="bgSibTrans2D1" presStyleIdx="0" presStyleCnt="2" custLinFactNeighborX="22460" custLinFactNeighborY="-6084"/>
      <dgm:spPr/>
      <dgm:t>
        <a:bodyPr/>
        <a:lstStyle/>
        <a:p>
          <a:pPr rtl="1"/>
          <a:endParaRPr lang="he-IL"/>
        </a:p>
      </dgm:t>
    </dgm:pt>
    <dgm:pt modelId="{D2077041-5BF5-4DE5-AB59-1954F01CAA77}" type="pres">
      <dgm:prSet presAssocID="{E19AF5CC-1937-47D7-A9AE-B7C3D5254303}" presName="node" presStyleLbl="node1" presStyleIdx="0" presStyleCnt="2" custScaleX="128329" custScaleY="1182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199F685-A740-4081-9E80-2860DE4A9401}" type="pres">
      <dgm:prSet presAssocID="{B3F422A6-43AE-40F8-8F1F-FCE483C66F84}" presName="parTrans" presStyleLbl="bgSibTrans2D1" presStyleIdx="1" presStyleCnt="2" custLinFactNeighborX="-19150" custLinFactNeighborY="-6084"/>
      <dgm:spPr/>
      <dgm:t>
        <a:bodyPr/>
        <a:lstStyle/>
        <a:p>
          <a:pPr rtl="1"/>
          <a:endParaRPr lang="he-IL"/>
        </a:p>
      </dgm:t>
    </dgm:pt>
    <dgm:pt modelId="{5FB0BCF2-2F5E-487C-96A2-05CB73B3702D}" type="pres">
      <dgm:prSet presAssocID="{B75F7AD7-23E0-4638-B955-8A9F643628B7}" presName="node" presStyleLbl="node1" presStyleIdx="1" presStyleCnt="2" custScaleX="114164" custScaleY="11813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99A06EF-2FB4-434A-AE26-FD57B75779DA}" type="presOf" srcId="{B75F7AD7-23E0-4638-B955-8A9F643628B7}" destId="{5FB0BCF2-2F5E-487C-96A2-05CB73B3702D}" srcOrd="0" destOrd="0" presId="urn:microsoft.com/office/officeart/2005/8/layout/radial4"/>
    <dgm:cxn modelId="{71193CE4-A9B2-40CA-BE24-85DBAF3867D9}" srcId="{E1208261-A4AF-4D36-86BE-441F24CE04EA}" destId="{E19AF5CC-1937-47D7-A9AE-B7C3D5254303}" srcOrd="0" destOrd="0" parTransId="{21E7DE87-A3E2-4445-8086-F4ED394EBAC8}" sibTransId="{8F32F416-ED17-46AB-9F54-E4B238B6963E}"/>
    <dgm:cxn modelId="{FCBFB19A-1C9E-47CD-83DD-02D5642FAD9C}" type="presOf" srcId="{49177B8F-6FF4-458F-9984-EEE4F2076811}" destId="{632A7669-3A2D-408C-A975-9B47785A470B}" srcOrd="0" destOrd="0" presId="urn:microsoft.com/office/officeart/2005/8/layout/radial4"/>
    <dgm:cxn modelId="{6F2235D2-074E-4D36-A5A9-89F7905E6AC3}" type="presOf" srcId="{21E7DE87-A3E2-4445-8086-F4ED394EBAC8}" destId="{DD8BD47F-EB64-440E-92BC-1F644BEB5563}" srcOrd="0" destOrd="0" presId="urn:microsoft.com/office/officeart/2005/8/layout/radial4"/>
    <dgm:cxn modelId="{5B03AA6A-DB7C-4DA4-9D1C-1E09E434F5B0}" type="presOf" srcId="{B3F422A6-43AE-40F8-8F1F-FCE483C66F84}" destId="{A199F685-A740-4081-9E80-2860DE4A9401}" srcOrd="0" destOrd="0" presId="urn:microsoft.com/office/officeart/2005/8/layout/radial4"/>
    <dgm:cxn modelId="{6DCD7CF1-76FD-4C4B-8250-84DA13C6F226}" srcId="{E1208261-A4AF-4D36-86BE-441F24CE04EA}" destId="{B75F7AD7-23E0-4638-B955-8A9F643628B7}" srcOrd="1" destOrd="0" parTransId="{B3F422A6-43AE-40F8-8F1F-FCE483C66F84}" sibTransId="{DACE93A9-E0B7-4038-9571-827009F193C2}"/>
    <dgm:cxn modelId="{9651D6D3-5BBD-442F-A9D4-EB3039336DAC}" type="presOf" srcId="{E1208261-A4AF-4D36-86BE-441F24CE04EA}" destId="{92343252-0AA5-4CA4-9554-8D54CEC20705}" srcOrd="0" destOrd="0" presId="urn:microsoft.com/office/officeart/2005/8/layout/radial4"/>
    <dgm:cxn modelId="{BEF40A8D-9271-4144-BAC1-9D4F7968D7EC}" srcId="{49177B8F-6FF4-458F-9984-EEE4F2076811}" destId="{E1208261-A4AF-4D36-86BE-441F24CE04EA}" srcOrd="0" destOrd="0" parTransId="{E7BBD987-42F6-411F-A096-41E2EC330D71}" sibTransId="{B6AB4999-37B4-4B26-9F93-B32F26D77356}"/>
    <dgm:cxn modelId="{051D8B0E-D995-4868-8199-5E5D390F9F58}" type="presOf" srcId="{E19AF5CC-1937-47D7-A9AE-B7C3D5254303}" destId="{D2077041-5BF5-4DE5-AB59-1954F01CAA77}" srcOrd="0" destOrd="0" presId="urn:microsoft.com/office/officeart/2005/8/layout/radial4"/>
    <dgm:cxn modelId="{A755F301-50BE-4377-A9C7-162334F8CD69}" type="presParOf" srcId="{632A7669-3A2D-408C-A975-9B47785A470B}" destId="{92343252-0AA5-4CA4-9554-8D54CEC20705}" srcOrd="0" destOrd="0" presId="urn:microsoft.com/office/officeart/2005/8/layout/radial4"/>
    <dgm:cxn modelId="{A4DADC51-DFEE-4EE1-889A-F6DBAAFD8CDD}" type="presParOf" srcId="{632A7669-3A2D-408C-A975-9B47785A470B}" destId="{DD8BD47F-EB64-440E-92BC-1F644BEB5563}" srcOrd="1" destOrd="0" presId="urn:microsoft.com/office/officeart/2005/8/layout/radial4"/>
    <dgm:cxn modelId="{3835B041-8735-4202-B805-A4D4E10C0627}" type="presParOf" srcId="{632A7669-3A2D-408C-A975-9B47785A470B}" destId="{D2077041-5BF5-4DE5-AB59-1954F01CAA77}" srcOrd="2" destOrd="0" presId="urn:microsoft.com/office/officeart/2005/8/layout/radial4"/>
    <dgm:cxn modelId="{B60FBCCB-6FDA-479B-BFD2-C8C3781D36FD}" type="presParOf" srcId="{632A7669-3A2D-408C-A975-9B47785A470B}" destId="{A199F685-A740-4081-9E80-2860DE4A9401}" srcOrd="3" destOrd="0" presId="urn:microsoft.com/office/officeart/2005/8/layout/radial4"/>
    <dgm:cxn modelId="{262F10B9-4AED-493B-81DF-776797F31BE5}" type="presParOf" srcId="{632A7669-3A2D-408C-A975-9B47785A470B}" destId="{5FB0BCF2-2F5E-487C-96A2-05CB73B3702D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2BF2A0-34F2-4E35-9838-31DE26AC1575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69335DC-E9FC-4479-9648-37C49CD749F5}">
      <dgm:prSet phldrT="[טקסט]" custT="1"/>
      <dgm:spPr/>
      <dgm:t>
        <a:bodyPr/>
        <a:lstStyle/>
        <a:p>
          <a:pPr rtl="1"/>
          <a:r>
            <a:rPr lang="en-US" sz="4000" dirty="0" smtClean="0"/>
            <a:t>YAR</a:t>
          </a:r>
          <a:endParaRPr lang="he-IL" sz="4000" dirty="0"/>
        </a:p>
      </dgm:t>
    </dgm:pt>
    <dgm:pt modelId="{54D72075-1936-4299-A2BE-47B20900D96A}" type="parTrans" cxnId="{D5B3C73F-FE69-4BBE-8D72-0DF08876A014}">
      <dgm:prSet/>
      <dgm:spPr/>
      <dgm:t>
        <a:bodyPr/>
        <a:lstStyle/>
        <a:p>
          <a:pPr rtl="1"/>
          <a:endParaRPr lang="he-IL" sz="1600"/>
        </a:p>
      </dgm:t>
    </dgm:pt>
    <dgm:pt modelId="{9D9E34AC-77E5-4975-8191-C1D448E0DB20}" type="sibTrans" cxnId="{D5B3C73F-FE69-4BBE-8D72-0DF08876A014}">
      <dgm:prSet/>
      <dgm:spPr/>
      <dgm:t>
        <a:bodyPr/>
        <a:lstStyle/>
        <a:p>
          <a:pPr rtl="1"/>
          <a:endParaRPr lang="he-IL" sz="1600"/>
        </a:p>
      </dgm:t>
    </dgm:pt>
    <dgm:pt modelId="{B2FB0783-9973-499A-BACC-7B067812DADB}">
      <dgm:prSet phldrT="[טקסט]" custT="1"/>
      <dgm:spPr/>
      <dgm:t>
        <a:bodyPr/>
        <a:lstStyle/>
        <a:p>
          <a:pPr rtl="1"/>
          <a:r>
            <a:rPr lang="he-IL" sz="1600" b="1" dirty="0" smtClean="0"/>
            <a:t>המרכז לגיל הרך</a:t>
          </a:r>
          <a:endParaRPr lang="he-IL" sz="1600" b="1" dirty="0"/>
        </a:p>
      </dgm:t>
    </dgm:pt>
    <dgm:pt modelId="{2B432A1B-3DFC-4035-BF60-C2CD209F0C35}" type="parTrans" cxnId="{5F7355EB-95F3-4190-AD37-A1D0025BE497}">
      <dgm:prSet/>
      <dgm:spPr/>
      <dgm:t>
        <a:bodyPr/>
        <a:lstStyle/>
        <a:p>
          <a:pPr rtl="1"/>
          <a:endParaRPr lang="he-IL" sz="1600"/>
        </a:p>
      </dgm:t>
    </dgm:pt>
    <dgm:pt modelId="{DE631456-66E3-4A58-A62B-731B10D05663}" type="sibTrans" cxnId="{5F7355EB-95F3-4190-AD37-A1D0025BE497}">
      <dgm:prSet/>
      <dgm:spPr/>
      <dgm:t>
        <a:bodyPr/>
        <a:lstStyle/>
        <a:p>
          <a:pPr rtl="1"/>
          <a:endParaRPr lang="he-IL" sz="1600"/>
        </a:p>
      </dgm:t>
    </dgm:pt>
    <dgm:pt modelId="{6B569E40-218F-461B-9F57-B8277C2F266A}">
      <dgm:prSet phldrT="[טקסט]" custT="1"/>
      <dgm:spPr/>
      <dgm:t>
        <a:bodyPr/>
        <a:lstStyle/>
        <a:p>
          <a:pPr rtl="1"/>
          <a:r>
            <a:rPr lang="he-IL" sz="1600" b="1" dirty="0" smtClean="0"/>
            <a:t>נערות להצלחה</a:t>
          </a:r>
          <a:endParaRPr lang="he-IL" sz="1600" b="1" dirty="0"/>
        </a:p>
      </dgm:t>
    </dgm:pt>
    <dgm:pt modelId="{5C67C855-3DA1-42B7-94AA-CF6EC1EB6908}" type="parTrans" cxnId="{A90320CA-05DC-43DE-B74C-A9DF49DE24A3}">
      <dgm:prSet/>
      <dgm:spPr/>
      <dgm:t>
        <a:bodyPr/>
        <a:lstStyle/>
        <a:p>
          <a:pPr rtl="1"/>
          <a:endParaRPr lang="he-IL" sz="1600"/>
        </a:p>
      </dgm:t>
    </dgm:pt>
    <dgm:pt modelId="{CD5A634A-D5D8-41D2-9DCB-7FC085008FEA}" type="sibTrans" cxnId="{A90320CA-05DC-43DE-B74C-A9DF49DE24A3}">
      <dgm:prSet/>
      <dgm:spPr/>
      <dgm:t>
        <a:bodyPr/>
        <a:lstStyle/>
        <a:p>
          <a:pPr rtl="1"/>
          <a:endParaRPr lang="he-IL" sz="1600"/>
        </a:p>
      </dgm:t>
    </dgm:pt>
    <dgm:pt modelId="{45F8C4E1-CCC7-4F2F-B6C6-A3D7BEC9F4A7}">
      <dgm:prSet phldrT="[טקסט]" custT="1"/>
      <dgm:spPr/>
      <dgm:t>
        <a:bodyPr/>
        <a:lstStyle/>
        <a:p>
          <a:pPr rtl="1"/>
          <a:r>
            <a:rPr lang="he-IL" sz="1600" b="1" dirty="0" smtClean="0"/>
            <a:t>התנה'</a:t>
          </a:r>
        </a:p>
        <a:p>
          <a:pPr rtl="1"/>
          <a:r>
            <a:rPr lang="he-IL" sz="1600" b="1" dirty="0" err="1" smtClean="0"/>
            <a:t>סיכוניות</a:t>
          </a:r>
          <a:endParaRPr lang="he-IL" sz="1600" b="1" dirty="0"/>
        </a:p>
      </dgm:t>
    </dgm:pt>
    <dgm:pt modelId="{0E02240B-E28D-43C5-BC84-0FCEE74BD329}" type="parTrans" cxnId="{0C78E78C-FC1A-4DEE-B5CB-E2D44E9C06DD}">
      <dgm:prSet/>
      <dgm:spPr/>
      <dgm:t>
        <a:bodyPr/>
        <a:lstStyle/>
        <a:p>
          <a:pPr rtl="1"/>
          <a:endParaRPr lang="he-IL" sz="1600"/>
        </a:p>
      </dgm:t>
    </dgm:pt>
    <dgm:pt modelId="{67D37218-38B6-4089-ABA7-63B9AFDA4237}" type="sibTrans" cxnId="{0C78E78C-FC1A-4DEE-B5CB-E2D44E9C06DD}">
      <dgm:prSet/>
      <dgm:spPr/>
      <dgm:t>
        <a:bodyPr/>
        <a:lstStyle/>
        <a:p>
          <a:pPr rtl="1"/>
          <a:endParaRPr lang="he-IL" sz="1600"/>
        </a:p>
      </dgm:t>
    </dgm:pt>
    <dgm:pt modelId="{4DA24C8C-2ACD-4470-93DF-7B554DD55F84}">
      <dgm:prSet phldrT="[טקסט]" custT="1"/>
      <dgm:spPr/>
      <dgm:t>
        <a:bodyPr/>
        <a:lstStyle/>
        <a:p>
          <a:pPr rtl="1"/>
          <a:r>
            <a:rPr lang="he-IL" sz="1600" b="1" dirty="0" smtClean="0"/>
            <a:t>רשת חברתית </a:t>
          </a:r>
          <a:endParaRPr lang="he-IL" sz="1600" b="1" dirty="0"/>
        </a:p>
      </dgm:t>
    </dgm:pt>
    <dgm:pt modelId="{51CD3FA7-B81A-4969-9B76-E24134FAE722}" type="parTrans" cxnId="{93FAD092-A079-457C-AB7F-683CAA724AD2}">
      <dgm:prSet/>
      <dgm:spPr/>
      <dgm:t>
        <a:bodyPr/>
        <a:lstStyle/>
        <a:p>
          <a:pPr rtl="1"/>
          <a:endParaRPr lang="he-IL" sz="1600"/>
        </a:p>
      </dgm:t>
    </dgm:pt>
    <dgm:pt modelId="{211BCE28-5DB4-4CB2-BC8E-E1DA5449CDB2}" type="sibTrans" cxnId="{93FAD092-A079-457C-AB7F-683CAA724AD2}">
      <dgm:prSet/>
      <dgm:spPr/>
      <dgm:t>
        <a:bodyPr/>
        <a:lstStyle/>
        <a:p>
          <a:pPr rtl="1"/>
          <a:endParaRPr lang="he-IL" sz="1600"/>
        </a:p>
      </dgm:t>
    </dgm:pt>
    <dgm:pt modelId="{2D357139-0600-471D-BCBA-932198469FF1}">
      <dgm:prSet custT="1"/>
      <dgm:spPr/>
      <dgm:t>
        <a:bodyPr/>
        <a:lstStyle/>
        <a:p>
          <a:pPr rtl="1"/>
          <a:r>
            <a:rPr lang="he-IL" sz="1600" b="1" dirty="0" smtClean="0"/>
            <a:t>העצמה</a:t>
          </a:r>
          <a:endParaRPr lang="he-IL" sz="1600" b="1" dirty="0"/>
        </a:p>
      </dgm:t>
    </dgm:pt>
    <dgm:pt modelId="{23CDDC9E-3F69-4386-8F4B-1AC3B64F5898}" type="parTrans" cxnId="{9276F617-1F00-4E47-9D68-034895E542D4}">
      <dgm:prSet/>
      <dgm:spPr/>
      <dgm:t>
        <a:bodyPr/>
        <a:lstStyle/>
        <a:p>
          <a:pPr rtl="1"/>
          <a:endParaRPr lang="he-IL" sz="1600"/>
        </a:p>
      </dgm:t>
    </dgm:pt>
    <dgm:pt modelId="{47FA28AC-BD60-4DD6-B606-A6C6C3691F04}" type="sibTrans" cxnId="{9276F617-1F00-4E47-9D68-034895E542D4}">
      <dgm:prSet/>
      <dgm:spPr/>
      <dgm:t>
        <a:bodyPr/>
        <a:lstStyle/>
        <a:p>
          <a:pPr rtl="1"/>
          <a:endParaRPr lang="he-IL" sz="1600"/>
        </a:p>
      </dgm:t>
    </dgm:pt>
    <dgm:pt modelId="{0E104F8E-9D5C-41A9-BC52-1540A7667E3E}">
      <dgm:prSet/>
      <dgm:spPr/>
      <dgm:t>
        <a:bodyPr/>
        <a:lstStyle/>
        <a:p>
          <a:pPr rtl="1"/>
          <a:endParaRPr lang="he-IL"/>
        </a:p>
      </dgm:t>
    </dgm:pt>
    <dgm:pt modelId="{64ABA98D-D4B1-4A2F-AF16-BA3B21031D5C}" type="parTrans" cxnId="{18ACB022-6B4D-4C23-9912-14AD15F2D637}">
      <dgm:prSet/>
      <dgm:spPr/>
      <dgm:t>
        <a:bodyPr/>
        <a:lstStyle/>
        <a:p>
          <a:pPr rtl="1"/>
          <a:endParaRPr lang="he-IL"/>
        </a:p>
      </dgm:t>
    </dgm:pt>
    <dgm:pt modelId="{9BFC9ACF-6930-476C-A0F9-D6E561A31BDD}" type="sibTrans" cxnId="{18ACB022-6B4D-4C23-9912-14AD15F2D637}">
      <dgm:prSet/>
      <dgm:spPr/>
      <dgm:t>
        <a:bodyPr/>
        <a:lstStyle/>
        <a:p>
          <a:pPr rtl="1"/>
          <a:endParaRPr lang="he-IL"/>
        </a:p>
      </dgm:t>
    </dgm:pt>
    <dgm:pt modelId="{EE95482C-2EDC-4B35-866B-7EA70AC36BEF}" type="pres">
      <dgm:prSet presAssocID="{9B2BF2A0-34F2-4E35-9838-31DE26AC15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0E2F504-76A3-43E1-8531-1F79F7E37107}" type="pres">
      <dgm:prSet presAssocID="{D69335DC-E9FC-4479-9648-37C49CD749F5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F1BFA826-79B2-4230-A9F3-7616066ACEB8}" type="pres">
      <dgm:prSet presAssocID="{B2FB0783-9973-499A-BACC-7B067812DAD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87839A-45A2-45C9-8827-1C3C131DECD0}" type="pres">
      <dgm:prSet presAssocID="{B2FB0783-9973-499A-BACC-7B067812DADB}" presName="dummy" presStyleCnt="0"/>
      <dgm:spPr/>
    </dgm:pt>
    <dgm:pt modelId="{3063FE46-4D59-40C3-B1ED-4E5BA1ACF4AC}" type="pres">
      <dgm:prSet presAssocID="{DE631456-66E3-4A58-A62B-731B10D05663}" presName="sib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9667032A-D994-4668-9115-9DF8C6B5425F}" type="pres">
      <dgm:prSet presAssocID="{6B569E40-218F-461B-9F57-B8277C2F266A}" presName="node" presStyleLbl="node1" presStyleIdx="1" presStyleCnt="5" custScaleX="13147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62BDF2C-CDD0-4159-AD41-330E273E2A43}" type="pres">
      <dgm:prSet presAssocID="{6B569E40-218F-461B-9F57-B8277C2F266A}" presName="dummy" presStyleCnt="0"/>
      <dgm:spPr/>
    </dgm:pt>
    <dgm:pt modelId="{187B372F-7285-4BCE-939A-A56A5C683DDE}" type="pres">
      <dgm:prSet presAssocID="{CD5A634A-D5D8-41D2-9DCB-7FC085008FEA}" presName="sib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249EF923-5B2E-4BCB-8B79-391FFB58BED7}" type="pres">
      <dgm:prSet presAssocID="{45F8C4E1-CCC7-4F2F-B6C6-A3D7BEC9F4A7}" presName="node" presStyleLbl="node1" presStyleIdx="2" presStyleCnt="5" custScaleX="11825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2B8F03-4750-4D56-88A5-2E113A2B569C}" type="pres">
      <dgm:prSet presAssocID="{45F8C4E1-CCC7-4F2F-B6C6-A3D7BEC9F4A7}" presName="dummy" presStyleCnt="0"/>
      <dgm:spPr/>
    </dgm:pt>
    <dgm:pt modelId="{1301724E-8F94-41F1-851D-9C77FC67B397}" type="pres">
      <dgm:prSet presAssocID="{67D37218-38B6-4089-ABA7-63B9AFDA4237}" presName="sib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84CBE3D9-F198-4A54-B9C6-6EB47DFEEF69}" type="pres">
      <dgm:prSet presAssocID="{4DA24C8C-2ACD-4470-93DF-7B554DD55F84}" presName="node" presStyleLbl="node1" presStyleIdx="3" presStyleCnt="5" custScaleX="12078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5D3575E-3F75-4672-9DB5-E2724D2B9501}" type="pres">
      <dgm:prSet presAssocID="{4DA24C8C-2ACD-4470-93DF-7B554DD55F84}" presName="dummy" presStyleCnt="0"/>
      <dgm:spPr/>
    </dgm:pt>
    <dgm:pt modelId="{902C9C97-5CD8-41B4-9318-6A8F56A52322}" type="pres">
      <dgm:prSet presAssocID="{211BCE28-5DB4-4CB2-BC8E-E1DA5449CDB2}" presName="sib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F308D1C6-D4F1-4072-B100-8D9F353A1C83}" type="pres">
      <dgm:prSet presAssocID="{2D357139-0600-471D-BCBA-932198469FF1}" presName="node" presStyleLbl="node1" presStyleIdx="4" presStyleCnt="5" custScaleX="13180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D0A15-B35C-4460-884D-DEF241675BCB}" type="pres">
      <dgm:prSet presAssocID="{2D357139-0600-471D-BCBA-932198469FF1}" presName="dummy" presStyleCnt="0"/>
      <dgm:spPr/>
    </dgm:pt>
    <dgm:pt modelId="{83FEE255-9DA4-4651-B844-00D7112A615A}" type="pres">
      <dgm:prSet presAssocID="{47FA28AC-BD60-4DD6-B606-A6C6C3691F04}" presName="sibTrans" presStyleLbl="sibTrans2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A90320CA-05DC-43DE-B74C-A9DF49DE24A3}" srcId="{D69335DC-E9FC-4479-9648-37C49CD749F5}" destId="{6B569E40-218F-461B-9F57-B8277C2F266A}" srcOrd="1" destOrd="0" parTransId="{5C67C855-3DA1-42B7-94AA-CF6EC1EB6908}" sibTransId="{CD5A634A-D5D8-41D2-9DCB-7FC085008FEA}"/>
    <dgm:cxn modelId="{63D600B5-69E4-402C-B736-A04B4FD17CFB}" type="presOf" srcId="{211BCE28-5DB4-4CB2-BC8E-E1DA5449CDB2}" destId="{902C9C97-5CD8-41B4-9318-6A8F56A52322}" srcOrd="0" destOrd="0" presId="urn:microsoft.com/office/officeart/2005/8/layout/radial6"/>
    <dgm:cxn modelId="{5F7355EB-95F3-4190-AD37-A1D0025BE497}" srcId="{D69335DC-E9FC-4479-9648-37C49CD749F5}" destId="{B2FB0783-9973-499A-BACC-7B067812DADB}" srcOrd="0" destOrd="0" parTransId="{2B432A1B-3DFC-4035-BF60-C2CD209F0C35}" sibTransId="{DE631456-66E3-4A58-A62B-731B10D05663}"/>
    <dgm:cxn modelId="{A14C2F8D-E100-4850-B782-85300C5937C5}" type="presOf" srcId="{2D357139-0600-471D-BCBA-932198469FF1}" destId="{F308D1C6-D4F1-4072-B100-8D9F353A1C83}" srcOrd="0" destOrd="0" presId="urn:microsoft.com/office/officeart/2005/8/layout/radial6"/>
    <dgm:cxn modelId="{0C78E78C-FC1A-4DEE-B5CB-E2D44E9C06DD}" srcId="{D69335DC-E9FC-4479-9648-37C49CD749F5}" destId="{45F8C4E1-CCC7-4F2F-B6C6-A3D7BEC9F4A7}" srcOrd="2" destOrd="0" parTransId="{0E02240B-E28D-43C5-BC84-0FCEE74BD329}" sibTransId="{67D37218-38B6-4089-ABA7-63B9AFDA4237}"/>
    <dgm:cxn modelId="{EA42D9A0-0B06-4DCD-BC91-099A1D388BC4}" type="presOf" srcId="{B2FB0783-9973-499A-BACC-7B067812DADB}" destId="{F1BFA826-79B2-4230-A9F3-7616066ACEB8}" srcOrd="0" destOrd="0" presId="urn:microsoft.com/office/officeart/2005/8/layout/radial6"/>
    <dgm:cxn modelId="{9276F617-1F00-4E47-9D68-034895E542D4}" srcId="{D69335DC-E9FC-4479-9648-37C49CD749F5}" destId="{2D357139-0600-471D-BCBA-932198469FF1}" srcOrd="4" destOrd="0" parTransId="{23CDDC9E-3F69-4386-8F4B-1AC3B64F5898}" sibTransId="{47FA28AC-BD60-4DD6-B606-A6C6C3691F04}"/>
    <dgm:cxn modelId="{93FAD092-A079-457C-AB7F-683CAA724AD2}" srcId="{D69335DC-E9FC-4479-9648-37C49CD749F5}" destId="{4DA24C8C-2ACD-4470-93DF-7B554DD55F84}" srcOrd="3" destOrd="0" parTransId="{51CD3FA7-B81A-4969-9B76-E24134FAE722}" sibTransId="{211BCE28-5DB4-4CB2-BC8E-E1DA5449CDB2}"/>
    <dgm:cxn modelId="{27FE2947-5594-49F0-A96B-74AE5BCBCAB3}" type="presOf" srcId="{CD5A634A-D5D8-41D2-9DCB-7FC085008FEA}" destId="{187B372F-7285-4BCE-939A-A56A5C683DDE}" srcOrd="0" destOrd="0" presId="urn:microsoft.com/office/officeart/2005/8/layout/radial6"/>
    <dgm:cxn modelId="{6CB03F98-FE3B-43B4-9A1A-91B9DB83ED4A}" type="presOf" srcId="{DE631456-66E3-4A58-A62B-731B10D05663}" destId="{3063FE46-4D59-40C3-B1ED-4E5BA1ACF4AC}" srcOrd="0" destOrd="0" presId="urn:microsoft.com/office/officeart/2005/8/layout/radial6"/>
    <dgm:cxn modelId="{18ACB022-6B4D-4C23-9912-14AD15F2D637}" srcId="{9B2BF2A0-34F2-4E35-9838-31DE26AC1575}" destId="{0E104F8E-9D5C-41A9-BC52-1540A7667E3E}" srcOrd="1" destOrd="0" parTransId="{64ABA98D-D4B1-4A2F-AF16-BA3B21031D5C}" sibTransId="{9BFC9ACF-6930-476C-A0F9-D6E561A31BDD}"/>
    <dgm:cxn modelId="{4149239B-30DC-44E1-8010-140720AD3098}" type="presOf" srcId="{D69335DC-E9FC-4479-9648-37C49CD749F5}" destId="{60E2F504-76A3-43E1-8531-1F79F7E37107}" srcOrd="0" destOrd="0" presId="urn:microsoft.com/office/officeart/2005/8/layout/radial6"/>
    <dgm:cxn modelId="{6B40CB0F-1245-4177-9CE6-04A67B7F0DED}" type="presOf" srcId="{47FA28AC-BD60-4DD6-B606-A6C6C3691F04}" destId="{83FEE255-9DA4-4651-B844-00D7112A615A}" srcOrd="0" destOrd="0" presId="urn:microsoft.com/office/officeart/2005/8/layout/radial6"/>
    <dgm:cxn modelId="{9F84D47C-E844-4AE0-A88A-332121A9D3EF}" type="presOf" srcId="{4DA24C8C-2ACD-4470-93DF-7B554DD55F84}" destId="{84CBE3D9-F198-4A54-B9C6-6EB47DFEEF69}" srcOrd="0" destOrd="0" presId="urn:microsoft.com/office/officeart/2005/8/layout/radial6"/>
    <dgm:cxn modelId="{C94035D9-D189-4C61-93C6-4300B7253CD3}" type="presOf" srcId="{6B569E40-218F-461B-9F57-B8277C2F266A}" destId="{9667032A-D994-4668-9115-9DF8C6B5425F}" srcOrd="0" destOrd="0" presId="urn:microsoft.com/office/officeart/2005/8/layout/radial6"/>
    <dgm:cxn modelId="{5C5D0B61-8EC0-42A6-857D-31564EF47F32}" type="presOf" srcId="{67D37218-38B6-4089-ABA7-63B9AFDA4237}" destId="{1301724E-8F94-41F1-851D-9C77FC67B397}" srcOrd="0" destOrd="0" presId="urn:microsoft.com/office/officeart/2005/8/layout/radial6"/>
    <dgm:cxn modelId="{D5B3C73F-FE69-4BBE-8D72-0DF08876A014}" srcId="{9B2BF2A0-34F2-4E35-9838-31DE26AC1575}" destId="{D69335DC-E9FC-4479-9648-37C49CD749F5}" srcOrd="0" destOrd="0" parTransId="{54D72075-1936-4299-A2BE-47B20900D96A}" sibTransId="{9D9E34AC-77E5-4975-8191-C1D448E0DB20}"/>
    <dgm:cxn modelId="{E81E9692-5601-41B9-B7AA-51B34485744E}" type="presOf" srcId="{45F8C4E1-CCC7-4F2F-B6C6-A3D7BEC9F4A7}" destId="{249EF923-5B2E-4BCB-8B79-391FFB58BED7}" srcOrd="0" destOrd="0" presId="urn:microsoft.com/office/officeart/2005/8/layout/radial6"/>
    <dgm:cxn modelId="{3CD37E2E-74B3-4DB6-90FD-E8DAA746A693}" type="presOf" srcId="{9B2BF2A0-34F2-4E35-9838-31DE26AC1575}" destId="{EE95482C-2EDC-4B35-866B-7EA70AC36BEF}" srcOrd="0" destOrd="0" presId="urn:microsoft.com/office/officeart/2005/8/layout/radial6"/>
    <dgm:cxn modelId="{470D169D-E0E0-4E8C-8053-589816AD22A3}" type="presParOf" srcId="{EE95482C-2EDC-4B35-866B-7EA70AC36BEF}" destId="{60E2F504-76A3-43E1-8531-1F79F7E37107}" srcOrd="0" destOrd="0" presId="urn:microsoft.com/office/officeart/2005/8/layout/radial6"/>
    <dgm:cxn modelId="{94487E73-69D3-43EC-BC13-F2A2B416D03E}" type="presParOf" srcId="{EE95482C-2EDC-4B35-866B-7EA70AC36BEF}" destId="{F1BFA826-79B2-4230-A9F3-7616066ACEB8}" srcOrd="1" destOrd="0" presId="urn:microsoft.com/office/officeart/2005/8/layout/radial6"/>
    <dgm:cxn modelId="{6862E8E3-366F-4254-9500-4E750212987D}" type="presParOf" srcId="{EE95482C-2EDC-4B35-866B-7EA70AC36BEF}" destId="{0E87839A-45A2-45C9-8827-1C3C131DECD0}" srcOrd="2" destOrd="0" presId="urn:microsoft.com/office/officeart/2005/8/layout/radial6"/>
    <dgm:cxn modelId="{F8BEB489-FB6B-436B-8214-988A1642BF78}" type="presParOf" srcId="{EE95482C-2EDC-4B35-866B-7EA70AC36BEF}" destId="{3063FE46-4D59-40C3-B1ED-4E5BA1ACF4AC}" srcOrd="3" destOrd="0" presId="urn:microsoft.com/office/officeart/2005/8/layout/radial6"/>
    <dgm:cxn modelId="{929DAB43-4013-469A-8038-CEA141B3C11C}" type="presParOf" srcId="{EE95482C-2EDC-4B35-866B-7EA70AC36BEF}" destId="{9667032A-D994-4668-9115-9DF8C6B5425F}" srcOrd="4" destOrd="0" presId="urn:microsoft.com/office/officeart/2005/8/layout/radial6"/>
    <dgm:cxn modelId="{6565D516-6839-4962-A541-754B4663F7CD}" type="presParOf" srcId="{EE95482C-2EDC-4B35-866B-7EA70AC36BEF}" destId="{D62BDF2C-CDD0-4159-AD41-330E273E2A43}" srcOrd="5" destOrd="0" presId="urn:microsoft.com/office/officeart/2005/8/layout/radial6"/>
    <dgm:cxn modelId="{0EF12F66-A974-42B2-941B-3902FDCD8403}" type="presParOf" srcId="{EE95482C-2EDC-4B35-866B-7EA70AC36BEF}" destId="{187B372F-7285-4BCE-939A-A56A5C683DDE}" srcOrd="6" destOrd="0" presId="urn:microsoft.com/office/officeart/2005/8/layout/radial6"/>
    <dgm:cxn modelId="{66F58BE2-47A2-41E5-AF27-7751D49C7F3B}" type="presParOf" srcId="{EE95482C-2EDC-4B35-866B-7EA70AC36BEF}" destId="{249EF923-5B2E-4BCB-8B79-391FFB58BED7}" srcOrd="7" destOrd="0" presId="urn:microsoft.com/office/officeart/2005/8/layout/radial6"/>
    <dgm:cxn modelId="{924E2F2F-0291-4D9B-AEB0-65149055B5FB}" type="presParOf" srcId="{EE95482C-2EDC-4B35-866B-7EA70AC36BEF}" destId="{8B2B8F03-4750-4D56-88A5-2E113A2B569C}" srcOrd="8" destOrd="0" presId="urn:microsoft.com/office/officeart/2005/8/layout/radial6"/>
    <dgm:cxn modelId="{A00D7617-52C4-4898-B99B-CFEA0B969DE1}" type="presParOf" srcId="{EE95482C-2EDC-4B35-866B-7EA70AC36BEF}" destId="{1301724E-8F94-41F1-851D-9C77FC67B397}" srcOrd="9" destOrd="0" presId="urn:microsoft.com/office/officeart/2005/8/layout/radial6"/>
    <dgm:cxn modelId="{B47EED2A-562E-4441-BEA7-DBE0B7FFF30B}" type="presParOf" srcId="{EE95482C-2EDC-4B35-866B-7EA70AC36BEF}" destId="{84CBE3D9-F198-4A54-B9C6-6EB47DFEEF69}" srcOrd="10" destOrd="0" presId="urn:microsoft.com/office/officeart/2005/8/layout/radial6"/>
    <dgm:cxn modelId="{0ED7E20A-1557-487D-A478-671C028C4532}" type="presParOf" srcId="{EE95482C-2EDC-4B35-866B-7EA70AC36BEF}" destId="{D5D3575E-3F75-4672-9DB5-E2724D2B9501}" srcOrd="11" destOrd="0" presId="urn:microsoft.com/office/officeart/2005/8/layout/radial6"/>
    <dgm:cxn modelId="{C237E92D-5647-4EF0-9D15-92DEB4AAE86B}" type="presParOf" srcId="{EE95482C-2EDC-4B35-866B-7EA70AC36BEF}" destId="{902C9C97-5CD8-41B4-9318-6A8F56A52322}" srcOrd="12" destOrd="0" presId="urn:microsoft.com/office/officeart/2005/8/layout/radial6"/>
    <dgm:cxn modelId="{7403697B-3763-4836-A899-8BBDD4661CC6}" type="presParOf" srcId="{EE95482C-2EDC-4B35-866B-7EA70AC36BEF}" destId="{F308D1C6-D4F1-4072-B100-8D9F353A1C83}" srcOrd="13" destOrd="0" presId="urn:microsoft.com/office/officeart/2005/8/layout/radial6"/>
    <dgm:cxn modelId="{80B329EB-6B55-4A58-95A8-D84A260D1F6C}" type="presParOf" srcId="{EE95482C-2EDC-4B35-866B-7EA70AC36BEF}" destId="{9C0D0A15-B35C-4460-884D-DEF241675BCB}" srcOrd="14" destOrd="0" presId="urn:microsoft.com/office/officeart/2005/8/layout/radial6"/>
    <dgm:cxn modelId="{63E59CA1-CF02-4B93-BA58-AA9E64EFE3FE}" type="presParOf" srcId="{EE95482C-2EDC-4B35-866B-7EA70AC36BEF}" destId="{83FEE255-9DA4-4651-B844-00D7112A615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105D9-C30D-426A-9A93-8657CC4B5D4C}" type="doc">
      <dgm:prSet loTypeId="urn:microsoft.com/office/officeart/2005/8/layout/default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587AD05-73B5-4AB0-8203-3C896F4974A8}">
      <dgm:prSet phldrT="[טקסט]"/>
      <dgm:spPr>
        <a:solidFill>
          <a:srgbClr val="00B0F0"/>
        </a:solidFill>
      </dgm:spPr>
      <dgm:t>
        <a:bodyPr/>
        <a:lstStyle/>
        <a:p>
          <a:pPr rtl="1"/>
          <a:r>
            <a:rPr lang="he-IL" b="1" dirty="0" smtClean="0">
              <a:solidFill>
                <a:srgbClr val="FF0000"/>
              </a:solidFill>
            </a:rPr>
            <a:t>שבוע התנדבות: מרץ 14-17</a:t>
          </a:r>
          <a:endParaRPr lang="he-IL" b="1" dirty="0">
            <a:solidFill>
              <a:srgbClr val="FF0000"/>
            </a:solidFill>
          </a:endParaRPr>
        </a:p>
      </dgm:t>
    </dgm:pt>
    <dgm:pt modelId="{1B16D4CF-FAAB-4740-BEB6-DB49FF4560CF}" type="parTrans" cxnId="{AF1FA6C2-14B3-47EB-9274-872E65103316}">
      <dgm:prSet/>
      <dgm:spPr/>
      <dgm:t>
        <a:bodyPr/>
        <a:lstStyle/>
        <a:p>
          <a:pPr rtl="1"/>
          <a:endParaRPr lang="he-IL"/>
        </a:p>
      </dgm:t>
    </dgm:pt>
    <dgm:pt modelId="{8C5F5B81-9D85-484B-87EE-54617D39B9CF}" type="sibTrans" cxnId="{AF1FA6C2-14B3-47EB-9274-872E65103316}">
      <dgm:prSet/>
      <dgm:spPr/>
      <dgm:t>
        <a:bodyPr/>
        <a:lstStyle/>
        <a:p>
          <a:pPr rtl="1"/>
          <a:endParaRPr lang="he-IL"/>
        </a:p>
      </dgm:t>
    </dgm:pt>
    <dgm:pt modelId="{24935990-3814-4917-B2DC-54FC0D661480}">
      <dgm:prSet phldrT="[טקסט]" custT="1"/>
      <dgm:spPr>
        <a:solidFill>
          <a:srgbClr val="92D050"/>
        </a:solidFill>
      </dgm:spPr>
      <dgm:t>
        <a:bodyPr/>
        <a:lstStyle/>
        <a:p>
          <a:pPr rtl="1"/>
          <a:r>
            <a:rPr lang="he-IL" sz="4800" b="1" dirty="0" smtClean="0">
              <a:solidFill>
                <a:srgbClr val="FF0000"/>
              </a:solidFill>
            </a:rPr>
            <a:t>פרויקט שנתי</a:t>
          </a:r>
          <a:endParaRPr lang="he-IL" sz="4800" b="1" dirty="0">
            <a:solidFill>
              <a:srgbClr val="FF0000"/>
            </a:solidFill>
          </a:endParaRPr>
        </a:p>
      </dgm:t>
    </dgm:pt>
    <dgm:pt modelId="{AE7F6A8C-403F-4939-8CC6-EA8D328B41C3}" type="parTrans" cxnId="{735D1481-34FD-484B-879E-967CB166EAB0}">
      <dgm:prSet/>
      <dgm:spPr/>
      <dgm:t>
        <a:bodyPr/>
        <a:lstStyle/>
        <a:p>
          <a:pPr rtl="1"/>
          <a:endParaRPr lang="he-IL"/>
        </a:p>
      </dgm:t>
    </dgm:pt>
    <dgm:pt modelId="{A8AE6F29-1DFE-4D0A-9CCD-400CC3EAA1CB}" type="sibTrans" cxnId="{735D1481-34FD-484B-879E-967CB166EAB0}">
      <dgm:prSet/>
      <dgm:spPr/>
      <dgm:t>
        <a:bodyPr/>
        <a:lstStyle/>
        <a:p>
          <a:pPr rtl="1"/>
          <a:endParaRPr lang="he-IL"/>
        </a:p>
      </dgm:t>
    </dgm:pt>
    <dgm:pt modelId="{5D51300A-6AD5-42AE-9F5D-B63A80289D1C}" type="pres">
      <dgm:prSet presAssocID="{F7D105D9-C30D-426A-9A93-8657CC4B5D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27AE634-B6ED-4A35-AD6B-6CD6C4C27135}" type="pres">
      <dgm:prSet presAssocID="{E587AD05-73B5-4AB0-8203-3C896F4974A8}" presName="node" presStyleLbl="node1" presStyleIdx="0" presStyleCnt="2" custLinFactNeighborX="-11483" custLinFactNeighborY="197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8CB4CF6-E97E-4991-A71F-A8842EA1E909}" type="pres">
      <dgm:prSet presAssocID="{8C5F5B81-9D85-484B-87EE-54617D39B9CF}" presName="sibTrans" presStyleCnt="0"/>
      <dgm:spPr/>
    </dgm:pt>
    <dgm:pt modelId="{824605CB-544B-4B43-8028-3F93E45A0833}" type="pres">
      <dgm:prSet presAssocID="{24935990-3814-4917-B2DC-54FC0D661480}" presName="node" presStyleLbl="node1" presStyleIdx="1" presStyleCnt="2" custLinFactNeighborX="7664" custLinFactNeighborY="-1206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F1FA6C2-14B3-47EB-9274-872E65103316}" srcId="{F7D105D9-C30D-426A-9A93-8657CC4B5D4C}" destId="{E587AD05-73B5-4AB0-8203-3C896F4974A8}" srcOrd="0" destOrd="0" parTransId="{1B16D4CF-FAAB-4740-BEB6-DB49FF4560CF}" sibTransId="{8C5F5B81-9D85-484B-87EE-54617D39B9CF}"/>
    <dgm:cxn modelId="{16F0B5F8-2739-49FC-B574-F214C515F391}" type="presOf" srcId="{F7D105D9-C30D-426A-9A93-8657CC4B5D4C}" destId="{5D51300A-6AD5-42AE-9F5D-B63A80289D1C}" srcOrd="0" destOrd="0" presId="urn:microsoft.com/office/officeart/2005/8/layout/default"/>
    <dgm:cxn modelId="{735D1481-34FD-484B-879E-967CB166EAB0}" srcId="{F7D105D9-C30D-426A-9A93-8657CC4B5D4C}" destId="{24935990-3814-4917-B2DC-54FC0D661480}" srcOrd="1" destOrd="0" parTransId="{AE7F6A8C-403F-4939-8CC6-EA8D328B41C3}" sibTransId="{A8AE6F29-1DFE-4D0A-9CCD-400CC3EAA1CB}"/>
    <dgm:cxn modelId="{6DCE42C9-4BA5-4614-8436-C314ACB5F927}" type="presOf" srcId="{E587AD05-73B5-4AB0-8203-3C896F4974A8}" destId="{B27AE634-B6ED-4A35-AD6B-6CD6C4C27135}" srcOrd="0" destOrd="0" presId="urn:microsoft.com/office/officeart/2005/8/layout/default"/>
    <dgm:cxn modelId="{BA351F3B-D73A-4B5D-A34F-6D950559463B}" type="presOf" srcId="{24935990-3814-4917-B2DC-54FC0D661480}" destId="{824605CB-544B-4B43-8028-3F93E45A0833}" srcOrd="0" destOrd="0" presId="urn:microsoft.com/office/officeart/2005/8/layout/default"/>
    <dgm:cxn modelId="{F7430688-1606-40CA-9902-777861A98953}" type="presParOf" srcId="{5D51300A-6AD5-42AE-9F5D-B63A80289D1C}" destId="{B27AE634-B6ED-4A35-AD6B-6CD6C4C27135}" srcOrd="0" destOrd="0" presId="urn:microsoft.com/office/officeart/2005/8/layout/default"/>
    <dgm:cxn modelId="{EEBB5DBA-A8B4-47E4-96EF-78B044A23B82}" type="presParOf" srcId="{5D51300A-6AD5-42AE-9F5D-B63A80289D1C}" destId="{A8CB4CF6-E97E-4991-A71F-A8842EA1E909}" srcOrd="1" destOrd="0" presId="urn:microsoft.com/office/officeart/2005/8/layout/default"/>
    <dgm:cxn modelId="{9C7B876E-539D-47E8-911B-01E0908EE37C}" type="presParOf" srcId="{5D51300A-6AD5-42AE-9F5D-B63A80289D1C}" destId="{824605CB-544B-4B43-8028-3F93E45A083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43252-0AA5-4CA4-9554-8D54CEC20705}">
      <dsp:nvSpPr>
        <dsp:cNvPr id="0" name=""/>
        <dsp:cNvSpPr/>
      </dsp:nvSpPr>
      <dsp:spPr>
        <a:xfrm>
          <a:off x="3258870" y="2100220"/>
          <a:ext cx="1861362" cy="1678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YAR</a:t>
          </a:r>
          <a:endParaRPr lang="he-IL" sz="5000" kern="1200" dirty="0"/>
        </a:p>
      </dsp:txBody>
      <dsp:txXfrm>
        <a:off x="3258870" y="2100220"/>
        <a:ext cx="1861362" cy="1678292"/>
      </dsp:txXfrm>
    </dsp:sp>
    <dsp:sp modelId="{DD8BD47F-EB64-440E-92BC-1F644BEB5563}">
      <dsp:nvSpPr>
        <dsp:cNvPr id="0" name=""/>
        <dsp:cNvSpPr/>
      </dsp:nvSpPr>
      <dsp:spPr>
        <a:xfrm rot="12900000">
          <a:off x="1807094" y="1349592"/>
          <a:ext cx="224854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77041-5BF5-4DE5-AB59-1954F01CAA77}">
      <dsp:nvSpPr>
        <dsp:cNvPr id="0" name=""/>
        <dsp:cNvSpPr/>
      </dsp:nvSpPr>
      <dsp:spPr>
        <a:xfrm>
          <a:off x="150950" y="61649"/>
          <a:ext cx="2708887" cy="1996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HBC</a:t>
          </a:r>
          <a:endParaRPr lang="he-IL" sz="6500" kern="1200" dirty="0"/>
        </a:p>
      </dsp:txBody>
      <dsp:txXfrm>
        <a:off x="150950" y="61649"/>
        <a:ext cx="2708887" cy="1996498"/>
      </dsp:txXfrm>
    </dsp:sp>
    <dsp:sp modelId="{A199F685-A740-4081-9E80-2860DE4A9401}">
      <dsp:nvSpPr>
        <dsp:cNvPr id="0" name=""/>
        <dsp:cNvSpPr/>
      </dsp:nvSpPr>
      <dsp:spPr>
        <a:xfrm rot="19500000">
          <a:off x="4397893" y="1349592"/>
          <a:ext cx="224854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0BCF2-2F5E-487C-96A2-05CB73B3702D}">
      <dsp:nvSpPr>
        <dsp:cNvPr id="0" name=""/>
        <dsp:cNvSpPr/>
      </dsp:nvSpPr>
      <dsp:spPr>
        <a:xfrm>
          <a:off x="5668770" y="62392"/>
          <a:ext cx="2409879" cy="199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IBM</a:t>
          </a:r>
          <a:endParaRPr lang="he-IL" sz="6500" kern="1200" dirty="0"/>
        </a:p>
      </dsp:txBody>
      <dsp:txXfrm>
        <a:off x="5668770" y="62392"/>
        <a:ext cx="2409879" cy="19950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FEE255-9DA4-4651-B844-00D7112A615A}">
      <dsp:nvSpPr>
        <dsp:cNvPr id="0" name=""/>
        <dsp:cNvSpPr/>
      </dsp:nvSpPr>
      <dsp:spPr>
        <a:xfrm>
          <a:off x="2527371" y="517635"/>
          <a:ext cx="3451340" cy="3451340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C9C97-5CD8-41B4-9318-6A8F56A52322}">
      <dsp:nvSpPr>
        <dsp:cNvPr id="0" name=""/>
        <dsp:cNvSpPr/>
      </dsp:nvSpPr>
      <dsp:spPr>
        <a:xfrm>
          <a:off x="2527371" y="517635"/>
          <a:ext cx="3451340" cy="3451340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1724E-8F94-41F1-851D-9C77FC67B397}">
      <dsp:nvSpPr>
        <dsp:cNvPr id="0" name=""/>
        <dsp:cNvSpPr/>
      </dsp:nvSpPr>
      <dsp:spPr>
        <a:xfrm>
          <a:off x="2527371" y="517635"/>
          <a:ext cx="3451340" cy="3451340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B372F-7285-4BCE-939A-A56A5C683DDE}">
      <dsp:nvSpPr>
        <dsp:cNvPr id="0" name=""/>
        <dsp:cNvSpPr/>
      </dsp:nvSpPr>
      <dsp:spPr>
        <a:xfrm>
          <a:off x="2527371" y="517635"/>
          <a:ext cx="3451340" cy="3451340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3FE46-4D59-40C3-B1ED-4E5BA1ACF4AC}">
      <dsp:nvSpPr>
        <dsp:cNvPr id="0" name=""/>
        <dsp:cNvSpPr/>
      </dsp:nvSpPr>
      <dsp:spPr>
        <a:xfrm>
          <a:off x="2527371" y="517635"/>
          <a:ext cx="3451340" cy="3451340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2F504-76A3-43E1-8531-1F79F7E37107}">
      <dsp:nvSpPr>
        <dsp:cNvPr id="0" name=""/>
        <dsp:cNvSpPr/>
      </dsp:nvSpPr>
      <dsp:spPr>
        <a:xfrm>
          <a:off x="3458883" y="1449147"/>
          <a:ext cx="1588315" cy="15883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YAR</a:t>
          </a:r>
          <a:endParaRPr lang="he-IL" sz="4000" kern="1200" dirty="0"/>
        </a:p>
      </dsp:txBody>
      <dsp:txXfrm>
        <a:off x="3458883" y="1449147"/>
        <a:ext cx="1588315" cy="1588315"/>
      </dsp:txXfrm>
    </dsp:sp>
    <dsp:sp modelId="{F1BFA826-79B2-4230-A9F3-7616066ACEB8}">
      <dsp:nvSpPr>
        <dsp:cNvPr id="0" name=""/>
        <dsp:cNvSpPr/>
      </dsp:nvSpPr>
      <dsp:spPr>
        <a:xfrm>
          <a:off x="3697131" y="1750"/>
          <a:ext cx="1111821" cy="11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המרכז לגיל הרך</a:t>
          </a:r>
          <a:endParaRPr lang="he-IL" sz="1600" b="1" kern="1200" dirty="0"/>
        </a:p>
      </dsp:txBody>
      <dsp:txXfrm>
        <a:off x="3697131" y="1750"/>
        <a:ext cx="1111821" cy="1111821"/>
      </dsp:txXfrm>
    </dsp:sp>
    <dsp:sp modelId="{9667032A-D994-4668-9115-9DF8C6B5425F}">
      <dsp:nvSpPr>
        <dsp:cNvPr id="0" name=""/>
        <dsp:cNvSpPr/>
      </dsp:nvSpPr>
      <dsp:spPr>
        <a:xfrm>
          <a:off x="5125329" y="1166501"/>
          <a:ext cx="1461711" cy="11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נערות להצלחה</a:t>
          </a:r>
          <a:endParaRPr lang="he-IL" sz="1600" b="1" kern="1200" dirty="0"/>
        </a:p>
      </dsp:txBody>
      <dsp:txXfrm>
        <a:off x="5125329" y="1166501"/>
        <a:ext cx="1461711" cy="1111821"/>
      </dsp:txXfrm>
    </dsp:sp>
    <dsp:sp modelId="{249EF923-5B2E-4BCB-8B79-391FFB58BED7}">
      <dsp:nvSpPr>
        <dsp:cNvPr id="0" name=""/>
        <dsp:cNvSpPr/>
      </dsp:nvSpPr>
      <dsp:spPr>
        <a:xfrm>
          <a:off x="4586435" y="3051109"/>
          <a:ext cx="1314806" cy="11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התנה'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err="1" smtClean="0"/>
            <a:t>סיכוניות</a:t>
          </a:r>
          <a:endParaRPr lang="he-IL" sz="1600" b="1" kern="1200" dirty="0"/>
        </a:p>
      </dsp:txBody>
      <dsp:txXfrm>
        <a:off x="4586435" y="3051109"/>
        <a:ext cx="1314806" cy="1111821"/>
      </dsp:txXfrm>
    </dsp:sp>
    <dsp:sp modelId="{84CBE3D9-F198-4A54-B9C6-6EB47DFEEF69}">
      <dsp:nvSpPr>
        <dsp:cNvPr id="0" name=""/>
        <dsp:cNvSpPr/>
      </dsp:nvSpPr>
      <dsp:spPr>
        <a:xfrm>
          <a:off x="2590799" y="3051109"/>
          <a:ext cx="1342890" cy="11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רשת חברתית </a:t>
          </a:r>
          <a:endParaRPr lang="he-IL" sz="1600" b="1" kern="1200" dirty="0"/>
        </a:p>
      </dsp:txBody>
      <dsp:txXfrm>
        <a:off x="2590799" y="3051109"/>
        <a:ext cx="1342890" cy="1111821"/>
      </dsp:txXfrm>
    </dsp:sp>
    <dsp:sp modelId="{F308D1C6-D4F1-4072-B100-8D9F353A1C83}">
      <dsp:nvSpPr>
        <dsp:cNvPr id="0" name=""/>
        <dsp:cNvSpPr/>
      </dsp:nvSpPr>
      <dsp:spPr>
        <a:xfrm>
          <a:off x="1917197" y="1166501"/>
          <a:ext cx="1465402" cy="1111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העצמה</a:t>
          </a:r>
          <a:endParaRPr lang="he-IL" sz="1600" b="1" kern="1200" dirty="0"/>
        </a:p>
      </dsp:txBody>
      <dsp:txXfrm>
        <a:off x="1917197" y="1166501"/>
        <a:ext cx="1465402" cy="11118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7AE634-B6ED-4A35-AD6B-6CD6C4C27135}">
      <dsp:nvSpPr>
        <dsp:cNvPr id="0" name=""/>
        <dsp:cNvSpPr/>
      </dsp:nvSpPr>
      <dsp:spPr>
        <a:xfrm>
          <a:off x="0" y="1066791"/>
          <a:ext cx="3990454" cy="2394272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800" b="1" kern="1200" dirty="0" smtClean="0">
              <a:solidFill>
                <a:srgbClr val="FF0000"/>
              </a:solidFill>
            </a:rPr>
            <a:t>שבוע התנדבות: מרץ 14-17</a:t>
          </a:r>
          <a:endParaRPr lang="he-IL" sz="4800" b="1" kern="1200" dirty="0">
            <a:solidFill>
              <a:srgbClr val="FF0000"/>
            </a:solidFill>
          </a:endParaRPr>
        </a:p>
      </dsp:txBody>
      <dsp:txXfrm>
        <a:off x="0" y="1066791"/>
        <a:ext cx="3990454" cy="2394272"/>
      </dsp:txXfrm>
    </dsp:sp>
    <dsp:sp modelId="{824605CB-544B-4B43-8028-3F93E45A0833}">
      <dsp:nvSpPr>
        <dsp:cNvPr id="0" name=""/>
        <dsp:cNvSpPr/>
      </dsp:nvSpPr>
      <dsp:spPr>
        <a:xfrm>
          <a:off x="4391545" y="304790"/>
          <a:ext cx="3990454" cy="239427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800" b="1" kern="1200" dirty="0" smtClean="0">
              <a:solidFill>
                <a:srgbClr val="FF0000"/>
              </a:solidFill>
            </a:rPr>
            <a:t>פרויקט שנתי</a:t>
          </a:r>
          <a:endParaRPr lang="he-IL" sz="4800" b="1" kern="1200" dirty="0">
            <a:solidFill>
              <a:srgbClr val="FF0000"/>
            </a:solidFill>
          </a:endParaRPr>
        </a:p>
      </dsp:txBody>
      <dsp:txXfrm>
        <a:off x="4391545" y="304790"/>
        <a:ext cx="3990454" cy="2394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1233E2-4732-4AA6-BF79-15B44C1E4F99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71A6D6-99FB-4A5C-9B48-9308EE192F9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1A6D6-99FB-4A5C-9B48-9308EE192F90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B014C6-FF7C-40CB-AB42-B0DCC4FF161D}" type="datetimeFigureOut">
              <a:rPr lang="he-IL" smtClean="0"/>
              <a:pPr/>
              <a:t>י"ח/כסלו/תש"ע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7D200-40B3-49C4-A1CE-B9E2807F488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86200"/>
          </a:xfrm>
        </p:spPr>
        <p:txBody>
          <a:bodyPr>
            <a:normAutofit fontScale="70000" lnSpcReduction="20000"/>
          </a:bodyPr>
          <a:lstStyle/>
          <a:p>
            <a:r>
              <a:rPr lang="he-IL" sz="3800" b="1" dirty="0" smtClean="0">
                <a:solidFill>
                  <a:srgbClr val="0070C0"/>
                </a:solidFill>
              </a:rPr>
              <a:t>20 שנות פעילות </a:t>
            </a:r>
          </a:p>
          <a:p>
            <a:endParaRPr lang="he-IL" sz="3800" b="1" dirty="0" smtClean="0">
              <a:solidFill>
                <a:srgbClr val="0070C0"/>
              </a:solidFill>
            </a:endParaRPr>
          </a:p>
          <a:p>
            <a:r>
              <a:rPr lang="he-IL" sz="3800" b="1" dirty="0" smtClean="0">
                <a:solidFill>
                  <a:srgbClr val="0070C0"/>
                </a:solidFill>
              </a:rPr>
              <a:t>5 מליון דולר בשנה</a:t>
            </a:r>
          </a:p>
          <a:p>
            <a:endParaRPr lang="he-IL" sz="3800" b="1" dirty="0" smtClean="0">
              <a:solidFill>
                <a:srgbClr val="0070C0"/>
              </a:solidFill>
            </a:endParaRPr>
          </a:p>
          <a:p>
            <a:r>
              <a:rPr lang="he-IL" sz="3800" b="1" dirty="0" smtClean="0">
                <a:solidFill>
                  <a:srgbClr val="0070C0"/>
                </a:solidFill>
              </a:rPr>
              <a:t>עשרות מתנדבים בחיפה ובבוסטון</a:t>
            </a:r>
          </a:p>
          <a:p>
            <a:endParaRPr lang="he-IL" sz="3800" b="1" dirty="0" smtClean="0">
              <a:solidFill>
                <a:srgbClr val="0070C0"/>
              </a:solidFill>
            </a:endParaRPr>
          </a:p>
          <a:p>
            <a:r>
              <a:rPr lang="he-IL" sz="3800" b="1" dirty="0" smtClean="0">
                <a:solidFill>
                  <a:srgbClr val="0070C0"/>
                </a:solidFill>
              </a:rPr>
              <a:t>תמיכה בכ- 100 פרויקטים שונים</a:t>
            </a:r>
          </a:p>
          <a:p>
            <a:endParaRPr lang="he-IL" sz="3800" b="1" dirty="0" smtClean="0">
              <a:solidFill>
                <a:srgbClr val="0070C0"/>
              </a:solidFill>
            </a:endParaRPr>
          </a:p>
          <a:p>
            <a:r>
              <a:rPr lang="he-IL" sz="3800" b="1" dirty="0" smtClean="0">
                <a:solidFill>
                  <a:srgbClr val="0070C0"/>
                </a:solidFill>
              </a:rPr>
              <a:t>7 וועדות המובילות שינוי בתחומן</a:t>
            </a:r>
          </a:p>
          <a:p>
            <a:endParaRPr lang="he-IL" dirty="0"/>
          </a:p>
        </p:txBody>
      </p:sp>
      <p:pic>
        <p:nvPicPr>
          <p:cNvPr id="4" name="תמונה 3" descr="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762000"/>
            <a:ext cx="8153400" cy="1307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25198">
            <a:off x="3162245" y="289729"/>
            <a:ext cx="3378642" cy="19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מציין מיקום תוכן 9"/>
          <p:cNvSpPr>
            <a:spLocks noGrp="1"/>
          </p:cNvSpPr>
          <p:nvPr>
            <p:ph sz="quarter" idx="1"/>
          </p:nvPr>
        </p:nvSpPr>
        <p:spPr>
          <a:xfrm>
            <a:off x="304800" y="2895600"/>
            <a:ext cx="8229600" cy="3962400"/>
          </a:xfrm>
        </p:spPr>
        <p:txBody>
          <a:bodyPr/>
          <a:lstStyle/>
          <a:p>
            <a:pPr algn="ctr"/>
            <a:r>
              <a:rPr lang="he-IL" sz="3600" b="1" dirty="0" smtClean="0">
                <a:solidFill>
                  <a:srgbClr val="0070C0"/>
                </a:solidFill>
              </a:rPr>
              <a:t>הרחבת הקהילה הנרתמת לחולל שינוי  באמצעות גיוס שותפים ומשאבים </a:t>
            </a:r>
            <a:endParaRPr lang="he-IL" sz="3600" b="1" dirty="0" smtClean="0">
              <a:solidFill>
                <a:srgbClr val="0070C0"/>
              </a:solidFill>
            </a:endParaRPr>
          </a:p>
          <a:p>
            <a:pPr algn="ctr"/>
            <a:endParaRPr lang="he-IL" sz="3600" b="1" dirty="0" smtClean="0">
              <a:solidFill>
                <a:srgbClr val="0070C0"/>
              </a:solidFill>
            </a:endParaRPr>
          </a:p>
          <a:p>
            <a:pPr algn="ctr"/>
            <a:r>
              <a:rPr lang="he-IL" sz="3600" b="1" dirty="0" smtClean="0">
                <a:solidFill>
                  <a:srgbClr val="0070C0"/>
                </a:solidFill>
              </a:rPr>
              <a:t>מינוף הדדי של הפעילות למען הקהילה</a:t>
            </a:r>
          </a:p>
          <a:p>
            <a:pPr>
              <a:buNone/>
            </a:pPr>
            <a:endParaRPr lang="he-IL" sz="3200" b="1" dirty="0" smtClean="0">
              <a:solidFill>
                <a:srgbClr val="0070C0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sz="quarter" idx="1"/>
          </p:nvPr>
        </p:nvGraphicFramePr>
        <p:xfrm>
          <a:off x="457200" y="2286000"/>
          <a:ext cx="822960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625198">
            <a:off x="3239620" y="521285"/>
            <a:ext cx="2915456" cy="154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758952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 smtClean="0"/>
              <a:t>    </a:t>
            </a:r>
            <a:r>
              <a:rPr lang="he-IL" sz="3600" b="1" dirty="0" smtClean="0"/>
              <a:t>      ועדת רווחה</a:t>
            </a:r>
            <a:endParaRPr lang="he-IL" sz="36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"/>
          </p:nvPr>
        </p:nvGraphicFramePr>
        <p:xfrm>
          <a:off x="0" y="1905000"/>
          <a:ext cx="8504238" cy="4194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הסבר חץ שמאלה 9"/>
          <p:cNvSpPr/>
          <p:nvPr/>
        </p:nvSpPr>
        <p:spPr>
          <a:xfrm>
            <a:off x="6705600" y="2286000"/>
            <a:ext cx="2133600" cy="3886200"/>
          </a:xfrm>
          <a:prstGeom prst="lef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/>
          </a:p>
          <a:p>
            <a:pPr algn="ctr"/>
            <a:endParaRPr lang="he-IL" b="1" dirty="0" smtClean="0"/>
          </a:p>
          <a:p>
            <a:pPr algn="ctr"/>
            <a:r>
              <a:rPr lang="he-IL" sz="2000" b="1" dirty="0" smtClean="0">
                <a:solidFill>
                  <a:srgbClr val="92D050"/>
                </a:solidFill>
              </a:rPr>
              <a:t>מתנדבים</a:t>
            </a:r>
          </a:p>
          <a:p>
            <a:pPr algn="ctr"/>
            <a:endParaRPr lang="he-IL" sz="2000" dirty="0"/>
          </a:p>
          <a:p>
            <a:pPr algn="ctr"/>
            <a:r>
              <a:rPr lang="he-IL" sz="2000" b="1" dirty="0" smtClean="0">
                <a:solidFill>
                  <a:srgbClr val="92D050"/>
                </a:solidFill>
              </a:rPr>
              <a:t>שותפים:</a:t>
            </a:r>
          </a:p>
          <a:p>
            <a:pPr algn="ctr"/>
            <a:endParaRPr lang="he-IL" dirty="0" smtClean="0"/>
          </a:p>
          <a:p>
            <a:pPr algn="ctr"/>
            <a:r>
              <a:rPr lang="he-IL" b="1" dirty="0" smtClean="0"/>
              <a:t>מכבי</a:t>
            </a:r>
          </a:p>
          <a:p>
            <a:pPr algn="ctr"/>
            <a:endParaRPr lang="he-IL" b="1" dirty="0" smtClean="0"/>
          </a:p>
          <a:p>
            <a:pPr algn="ctr"/>
            <a:r>
              <a:rPr lang="en-US" b="1" dirty="0" smtClean="0"/>
              <a:t>IBM</a:t>
            </a:r>
            <a:endParaRPr lang="he-IL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Microsoft</a:t>
            </a:r>
          </a:p>
          <a:p>
            <a:pPr algn="ctr"/>
            <a:endParaRPr lang="he-IL" b="1" dirty="0" smtClean="0"/>
          </a:p>
          <a:p>
            <a:pPr algn="ctr"/>
            <a:r>
              <a:rPr lang="he-IL" b="1" dirty="0" smtClean="0"/>
              <a:t>אור חדש</a:t>
            </a:r>
          </a:p>
          <a:p>
            <a:pPr algn="ctr"/>
            <a:endParaRPr lang="he-IL" b="1" dirty="0"/>
          </a:p>
          <a:p>
            <a:pPr algn="ctr"/>
            <a:endParaRPr lang="he-IL" b="1" dirty="0" smtClean="0"/>
          </a:p>
          <a:p>
            <a:pPr algn="ctr"/>
            <a:endParaRPr lang="he-IL" b="1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807852">
            <a:off x="7150320" y="1708124"/>
            <a:ext cx="1699686" cy="75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סוגר זוויתי 11"/>
          <p:cNvSpPr/>
          <p:nvPr/>
        </p:nvSpPr>
        <p:spPr>
          <a:xfrm rot="20567671">
            <a:off x="-53024" y="4558756"/>
            <a:ext cx="2836119" cy="108375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מנהיגות</a:t>
            </a:r>
          </a:p>
          <a:p>
            <a:pPr algn="ctr"/>
            <a:r>
              <a:rPr lang="he-IL" sz="2800" b="1" dirty="0" smtClean="0">
                <a:solidFill>
                  <a:schemeClr val="tx1"/>
                </a:solidFill>
              </a:rPr>
              <a:t>תקציב</a:t>
            </a:r>
          </a:p>
          <a:p>
            <a:pPr algn="ctr"/>
            <a:r>
              <a:rPr lang="he-IL" sz="2400" b="1" dirty="0" smtClean="0">
                <a:solidFill>
                  <a:schemeClr val="tx1"/>
                </a:solidFill>
              </a:rPr>
              <a:t>מומחיות</a:t>
            </a:r>
            <a:endParaRPr lang="he-IL" sz="2400" b="1" dirty="0">
              <a:solidFill>
                <a:schemeClr val="tx1"/>
              </a:solidFill>
            </a:endParaRPr>
          </a:p>
        </p:txBody>
      </p:sp>
      <p:pic>
        <p:nvPicPr>
          <p:cNvPr id="13" name="תמונה 12" descr="logo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" y="381000"/>
            <a:ext cx="4277724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e-IL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3200" b="1" dirty="0" smtClean="0">
              <a:solidFill>
                <a:srgbClr val="0070C0"/>
              </a:solidFill>
            </a:endParaRPr>
          </a:p>
          <a:p>
            <a:endParaRPr lang="he-I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4378">
            <a:off x="3389940" y="1752600"/>
            <a:ext cx="266213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דיאגרמה 6"/>
          <p:cNvGraphicFramePr/>
          <p:nvPr/>
        </p:nvGraphicFramePr>
        <p:xfrm>
          <a:off x="457200" y="2819400"/>
          <a:ext cx="8382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תמונה 4" descr="logo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19200" y="304800"/>
            <a:ext cx="6654237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362</TotalTime>
  <Words>73</Words>
  <Application>Microsoft Office PowerPoint</Application>
  <PresentationFormat>‫הצגה על המסך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אזרחי</vt:lpstr>
      <vt:lpstr>שקופית 1</vt:lpstr>
      <vt:lpstr>שקופית 2</vt:lpstr>
      <vt:lpstr>שקופית 3</vt:lpstr>
      <vt:lpstr>          ועדת רווחה</vt:lpstr>
      <vt:lpstr>שקופית 5</vt:lpstr>
      <vt:lpstr>שקופית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ורד</dc:creator>
  <cp:lastModifiedBy>ורד</cp:lastModifiedBy>
  <cp:revision>8</cp:revision>
  <dcterms:created xsi:type="dcterms:W3CDTF">2009-12-03T18:24:08Z</dcterms:created>
  <dcterms:modified xsi:type="dcterms:W3CDTF">2009-12-05T18:57:54Z</dcterms:modified>
</cp:coreProperties>
</file>